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8" r:id="rId4"/>
    <p:sldId id="275" r:id="rId5"/>
    <p:sldId id="264" r:id="rId6"/>
    <p:sldId id="272" r:id="rId7"/>
    <p:sldId id="274" r:id="rId8"/>
    <p:sldId id="273" r:id="rId9"/>
    <p:sldId id="286" r:id="rId10"/>
    <p:sldId id="276" r:id="rId11"/>
    <p:sldId id="282" r:id="rId12"/>
    <p:sldId id="278" r:id="rId13"/>
    <p:sldId id="260" r:id="rId14"/>
    <p:sldId id="284" r:id="rId15"/>
    <p:sldId id="288" r:id="rId16"/>
    <p:sldId id="289" r:id="rId17"/>
    <p:sldId id="283" r:id="rId18"/>
    <p:sldId id="285" r:id="rId19"/>
    <p:sldId id="271" r:id="rId20"/>
    <p:sldId id="287" r:id="rId21"/>
    <p:sldId id="270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A857-006C-DE40-B02D-C8E5309D27C9}" type="datetimeFigureOut">
              <a:rPr lang="en-US" smtClean="0"/>
              <a:t>8/1/15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8E19-5E2B-8447-AC27-D49CE8240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68E19-5E2B-8447-AC27-D49CE8240B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3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D5FF-3007-FB4F-8047-ECBCE3790783}" type="datetimeFigureOut">
              <a:rPr lang="en-US" smtClean="0"/>
              <a:t>8/1/15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8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1216424" y="903110"/>
            <a:ext cx="11344369" cy="11344369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" y="2637653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00" y="3344501"/>
            <a:ext cx="4981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歐噴</a:t>
            </a:r>
            <a:r>
              <a:rPr lang="en-US" altLang="zh-TW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~ </a:t>
            </a:r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豆知識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6334" y="266890"/>
            <a:ext cx="23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Pixnet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Hackathon</a:t>
            </a: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2100" y="4538878"/>
            <a:ext cx="374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HT" dirty="0" smtClean="0">
                <a:solidFill>
                  <a:schemeClr val="bg1"/>
                </a:solidFill>
              </a:rPr>
              <a:t>2015-08-01 </a:t>
            </a:r>
            <a:r>
              <a:rPr lang="en-US" altLang="zh-CHT" dirty="0" smtClean="0">
                <a:solidFill>
                  <a:schemeClr val="bg1"/>
                </a:solidFill>
              </a:rPr>
              <a:t>- </a:t>
            </a:r>
            <a:r>
              <a:rPr lang="zh-CHT" altLang="en-US" dirty="0" smtClean="0">
                <a:solidFill>
                  <a:schemeClr val="bg1"/>
                </a:solidFill>
              </a:rPr>
              <a:t>所以我說那個醬汁呢</a:t>
            </a:r>
            <a:r>
              <a:rPr lang="zh-TW" altLang="en-US" dirty="0" smtClean="0">
                <a:solidFill>
                  <a:schemeClr val="bg1"/>
                </a:solidFill>
              </a:rPr>
              <a:t>？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就跟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廣告一樣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21" y="5027450"/>
            <a:ext cx="1171223" cy="1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160888"/>
            <a:ext cx="2859824" cy="3697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897319">
            <a:off x="-551120" y="2003777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不知道什麼時候會想點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958328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</a:t>
            </a:r>
            <a:r>
              <a:rPr lang="zh-TW" altLang="en-US" sz="3700" dirty="0">
                <a:latin typeface="儷黑 Pro"/>
                <a:ea typeface="儷黑 Pro"/>
                <a:cs typeface="儷黑 Pro"/>
              </a:rPr>
              <a:t>看</a:t>
            </a:r>
            <a:endParaRPr lang="en-US" altLang="zh-CHT" sz="3700" dirty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9871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我們把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82268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5262979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換成</a:t>
            </a:r>
            <a:r>
              <a:rPr lang="en-US" altLang="zh-TW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 Open Data</a:t>
            </a: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</a:t>
            </a:r>
            <a:endParaRPr lang="en-US" altLang="zh-TW" sz="18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!!!???!!!</a:t>
            </a:r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8453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8" y="912345"/>
            <a:ext cx="8864621" cy="51733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62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0" y="924674"/>
            <a:ext cx="8864360" cy="51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" y="887687"/>
            <a:ext cx="8928364" cy="52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482" y="1339334"/>
            <a:ext cx="634019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整合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altLang="zh-TW" sz="8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5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0+ 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項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你覺得無用的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Open Data </a:t>
            </a:r>
            <a:endParaRPr lang="en-US" sz="8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428261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2" name="Rectangle 1"/>
          <p:cNvSpPr/>
          <p:nvPr/>
        </p:nvSpPr>
        <p:spPr>
          <a:xfrm rot="20357669">
            <a:off x="-1053343" y="1907940"/>
            <a:ext cx="11232611" cy="2408743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389310">
            <a:off x="2911870" y="407594"/>
            <a:ext cx="81243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27.8K</a:t>
            </a:r>
            <a:endParaRPr lang="en-US" sz="20000" b="1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243" y="46750"/>
            <a:ext cx="6032421" cy="7109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內政部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統計週報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衛生福利部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國人死因統計結果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交通部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國道統計資料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國立故宮博物院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高雄港統計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年報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g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0v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立委投票指南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各級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公園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wifi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熱點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停車場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住宿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院所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資料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臺北市104年度颱風期間開放停車學校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臺北市公私立醫療院所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611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927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觀光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927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自然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5041" y="1861950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生活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5041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醫療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927" y="1989232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理財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5041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交通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927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政治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041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32140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412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6" y="370784"/>
            <a:ext cx="4464064" cy="63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323" y="26614"/>
            <a:ext cx="5755319" cy="1015663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豆知識排行榜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8" y="159391"/>
            <a:ext cx="814599" cy="814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3" y="1093802"/>
            <a:ext cx="7194367" cy="557618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111" y="1397020"/>
            <a:ext cx="8692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火力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展示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821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36078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395702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  <p:sp>
        <p:nvSpPr>
          <p:cNvPr id="8" name="Rectangle 7"/>
          <p:cNvSpPr/>
          <p:nvPr/>
        </p:nvSpPr>
        <p:spPr>
          <a:xfrm rot="20897319">
            <a:off x="876345" y="4898998"/>
            <a:ext cx="10321757" cy="16385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/>
              <a:t>臺北市加油站及加氣站分布圖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40" y="0"/>
            <a:ext cx="9289563" cy="72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216</Words>
  <Application>Microsoft Macintosh PowerPoint</Application>
  <PresentationFormat>On-screen Show (4:3)</PresentationFormat>
  <Paragraphs>69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Chien-Wen</cp:lastModifiedBy>
  <cp:revision>42</cp:revision>
  <dcterms:created xsi:type="dcterms:W3CDTF">2015-07-19T08:32:09Z</dcterms:created>
  <dcterms:modified xsi:type="dcterms:W3CDTF">2015-08-01T08:52:43Z</dcterms:modified>
</cp:coreProperties>
</file>